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73" r:id="rId4"/>
    <p:sldId id="274" r:id="rId5"/>
    <p:sldId id="275" r:id="rId6"/>
    <p:sldId id="276" r:id="rId7"/>
    <p:sldId id="277" r:id="rId8"/>
    <p:sldId id="278" r:id="rId9"/>
    <p:sldId id="283" r:id="rId10"/>
    <p:sldId id="284" r:id="rId11"/>
    <p:sldId id="285" r:id="rId12"/>
    <p:sldId id="286" r:id="rId13"/>
    <p:sldId id="288" r:id="rId14"/>
    <p:sldId id="289" r:id="rId15"/>
    <p:sldId id="287" r:id="rId16"/>
    <p:sldId id="290" r:id="rId17"/>
    <p:sldId id="291" r:id="rId18"/>
    <p:sldId id="294" r:id="rId19"/>
    <p:sldId id="292" r:id="rId20"/>
    <p:sldId id="295" r:id="rId21"/>
    <p:sldId id="293" r:id="rId22"/>
    <p:sldId id="296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9" r:id="rId32"/>
    <p:sldId id="280" r:id="rId33"/>
    <p:sldId id="281" r:id="rId34"/>
    <p:sldId id="282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60" d="100"/>
          <a:sy n="60" d="100"/>
        </p:scale>
        <p:origin x="-60" y="-1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7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0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79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4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2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78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29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04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94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73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18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2F602-A925-4086-B0EB-583F7BB4F935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861CC-4CEB-42E3-91B4-21C74EDF8C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43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Российская символика. Клипарт с прозрачностью png. Скачать бесплат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9" y="1050878"/>
            <a:ext cx="2341484" cy="24429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636" y="4626922"/>
            <a:ext cx="3361898" cy="22310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1292" y="291236"/>
            <a:ext cx="869070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800" b="1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valdiD CL" panose="03010101010101010101" pitchFamily="66" charset="0"/>
              </a:rPr>
              <a:t>Интеллектуальная познавательная </a:t>
            </a:r>
          </a:p>
          <a:p>
            <a:pPr algn="ctr"/>
            <a:r>
              <a:rPr lang="ru-RU" sz="6800" b="1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valdiD CL" panose="03010101010101010101" pitchFamily="66" charset="0"/>
              </a:rPr>
              <a:t>игра</a:t>
            </a:r>
          </a:p>
          <a:p>
            <a:pPr algn="ctr"/>
            <a:r>
              <a:rPr lang="ru-RU" sz="6600" b="1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valdiD CL" panose="03010101010101010101" pitchFamily="66" charset="0"/>
              </a:rPr>
              <a:t>«</a:t>
            </a:r>
            <a:r>
              <a:rPr lang="ru-RU" sz="9600" b="1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valdiD CL" panose="03010101010101010101" pitchFamily="66" charset="0"/>
              </a:rPr>
              <a:t>День России</a:t>
            </a:r>
            <a:r>
              <a:rPr lang="ru-RU" sz="6600" b="1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valdiD CL" panose="03010101010101010101" pitchFamily="66" charset="0"/>
              </a:rPr>
              <a:t>»</a:t>
            </a:r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2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Что является государственными символами Российской Федерации?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Флаг, герб, гимн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8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Что означает красный цвет на государственном флаге России?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Мужество, отвага, героизм, смелость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8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Что символизируют две головы орла на  государственном гербе России?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Единство Европы и Азии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6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Кто написал слова гимна Российской Федерации?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Михалков (2000г.)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3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Кто написал музыку к гимну Российской Федерации?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Александров (1939г.)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2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Кому из российских поэтов принадлежат строки: «Умом Россию не понять, Аршином общим не измерить: У ней особенная стать — В Россию можно только верить»?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Ф. Тютчеву (1866г.)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Продолжи пословицу: если ты по-русски скроен, и один ты в поле ….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Воин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6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 называют жителей нашей страны?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Россияне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 называется торжественная хвалебная песня, исполняемая в особо торжественных случаях?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Гимн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2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Какое дерево является символом России?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Берёза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7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Самая популярная в мире русская игрушка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Матрёшка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0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Русский праздник проводов зимы - это …..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Масленица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2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 называется главный закон государства?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Конституция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6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Самый популярный герой русских былин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Илья Муромец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3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4" y="281551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Какой символ нашего государства называют </a:t>
            </a:r>
            <a:r>
              <a:rPr lang="ru-RU" sz="3200" b="1" dirty="0" err="1">
                <a:solidFill>
                  <a:srgbClr val="0070C0"/>
                </a:solidFill>
              </a:rPr>
              <a:t>триколором</a:t>
            </a:r>
            <a:r>
              <a:rPr lang="ru-RU" sz="3200" b="1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Флаг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8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Продолжи пословицу: Родина – мать, умей ……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неё постоят</a:t>
            </a: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2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Этот царь был реформатором. Он создал русский флот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Пётр Первый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5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Продолжи пословицу: кто за Родину горой, тот …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Истинный герой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Назовите фамилию выдающегося русского полководца, который никогда не проигрывал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Суворов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3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Продолжи пословицу: человек без Родины, что … 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Соловей без песни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2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Сколько народов проживает на территории России?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422528" y="474419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200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10900" r="886" b="4834"/>
          <a:stretch/>
        </p:blipFill>
        <p:spPr>
          <a:xfrm>
            <a:off x="3454084" y="1558558"/>
            <a:ext cx="6240310" cy="30145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2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С какого года отмечается День России?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1991</a:t>
            </a: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1992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1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знак завершения 11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принятия Декларации о государственном суверенитете России</a:t>
            </a:r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 до 2002 года назывался этот праздник?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независимости России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России 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суверенитета России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3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С какого года этот праздник считается нерабочим днем?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1992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</a:t>
            </a: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6911398" y="585080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1991 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289764" y="469036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4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знак завершения 11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Объединение, союз </a:t>
            </a:r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Наша страна — Российская Федерация. Что означает слово «Федерация»?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Содружество 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Независимость 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Сообщество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3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Человек, который любит свою родину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Державник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Гражданин </a:t>
            </a: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Патриот 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Отчизнолюбец</a:t>
            </a: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9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знак завершения 11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Герб </a:t>
            </a:r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Как называется изображение-символ, которое показывает исторические традиции города, государства, семьи?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Флаг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Гимн 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Эмблема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1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Количество корон на гербе России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6911398" y="585080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289764" y="469036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4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знак завершения 11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Ладога </a:t>
            </a:r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Назовите столицу первого русского государства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Киев 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Псков 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Новгород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7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 располагаются полосы на флаге России?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Вертикально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диагонали </a:t>
            </a: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Горизонтально 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Волнообразно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8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знак завершения 11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Какое место в мире занимает Россия по размеру территории?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4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92635" y="6290482"/>
            <a:ext cx="488703" cy="488703"/>
          </a:xfrm>
          <a:prstGeom prst="rect">
            <a:avLst/>
          </a:prstGeom>
        </p:spPr>
      </p:pic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70C0"/>
              </a:solidFill>
            </a:endParaRPr>
          </a:p>
          <a:p>
            <a:pPr algn="ctr"/>
            <a:r>
              <a:rPr lang="ru-RU" sz="3200" b="1" dirty="0">
                <a:solidFill>
                  <a:srgbClr val="0070C0"/>
                </a:solidFill>
              </a:rPr>
              <a:t>Какой род основал Древнерусское Государство?</a:t>
            </a: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Невские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Пожарские </a:t>
            </a: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6911398" y="585080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Рюрики 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289764" y="469036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Романовы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знак завершения 11"/>
          <p:cNvSpPr/>
          <p:nvPr/>
        </p:nvSpPr>
        <p:spPr>
          <a:xfrm>
            <a:off x="137131" y="2369486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10 веке</a:t>
            </a: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1555845" y="191069"/>
            <a:ext cx="10036790" cy="1176420"/>
          </a:xfrm>
          <a:prstGeom prst="flowChartTerminator">
            <a:avLst/>
          </a:prstGeom>
          <a:noFill/>
          <a:ln w="889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70C0"/>
              </a:solidFill>
            </a:endParaRPr>
          </a:p>
          <a:p>
            <a:pPr algn="ctr"/>
            <a:r>
              <a:rPr lang="ru-RU" sz="3200" b="1" dirty="0">
                <a:solidFill>
                  <a:srgbClr val="0070C0"/>
                </a:solidFill>
              </a:rPr>
              <a:t>В каком веке произошло крещение Руси?</a:t>
            </a: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3391" cy="1965005"/>
          </a:xfrm>
          <a:prstGeom prst="rect">
            <a:avLst/>
          </a:prstGeom>
        </p:spPr>
      </p:pic>
      <p:sp>
        <p:nvSpPr>
          <p:cNvPr id="10" name="Блок-схема: знак завершения 9"/>
          <p:cNvSpPr/>
          <p:nvPr/>
        </p:nvSpPr>
        <p:spPr>
          <a:xfrm>
            <a:off x="3289764" y="3529927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9 веке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289764" y="4690368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8 веке</a:t>
            </a: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911398" y="5850809"/>
            <a:ext cx="4303422" cy="759053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889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7 веке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/>
          <a:stretch/>
        </p:blipFill>
        <p:spPr>
          <a:xfrm>
            <a:off x="9959817" y="1976114"/>
            <a:ext cx="2335962" cy="3196388"/>
          </a:xfrm>
          <a:prstGeom prst="rect">
            <a:avLst/>
          </a:prstGeom>
        </p:spPr>
      </p:pic>
      <p:pic>
        <p:nvPicPr>
          <p:cNvPr id="14" name="Рисунок 13">
            <a:hlinkClick r:id="" action="ppaction://hlinkshowjump?jump=endshow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7" t="6767" r="54168" b="67562"/>
          <a:stretch/>
        </p:blipFill>
        <p:spPr>
          <a:xfrm>
            <a:off x="11550238" y="6250675"/>
            <a:ext cx="541678" cy="54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2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425</Words>
  <Application>Microsoft Office PowerPoint</Application>
  <PresentationFormat>Произвольный</PresentationFormat>
  <Paragraphs>107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</dc:title>
  <dc:creator>КЕВ</dc:creator>
  <cp:lastModifiedBy>admin</cp:lastModifiedBy>
  <cp:revision>33</cp:revision>
  <dcterms:created xsi:type="dcterms:W3CDTF">2022-05-18T04:38:12Z</dcterms:created>
  <dcterms:modified xsi:type="dcterms:W3CDTF">2024-06-04T13:28:28Z</dcterms:modified>
</cp:coreProperties>
</file>